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8/22/2025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on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Public Health and Medical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Science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Manas IT\Desktop\LOGO Single Site Domain\ICPHMS-202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57166"/>
            <a:ext cx="2928958" cy="1037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PHMS-202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57166"/>
            <a:ext cx="2928958" cy="1037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PHMS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28958" cy="1037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PHMS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28958" cy="1037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PHMS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28958" cy="1037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PHMS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28958" cy="1037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PHMS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28958" cy="1037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Public Health and Medical Science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(ICPHAMS-2026)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Manas IT\Desktop\LOGO Single Site Domain\ICPHMS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57166"/>
            <a:ext cx="2928958" cy="1037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178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66</cp:revision>
  <dcterms:created xsi:type="dcterms:W3CDTF">2017-12-21T10:51:09Z</dcterms:created>
  <dcterms:modified xsi:type="dcterms:W3CDTF">2025-08-22T07:14:53Z</dcterms:modified>
</cp:coreProperties>
</file>